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98492" autoAdjust="0"/>
  </p:normalViewPr>
  <p:slideViewPr>
    <p:cSldViewPr snapToGrid="0">
      <p:cViewPr varScale="1">
        <p:scale>
          <a:sx n="87" d="100"/>
          <a:sy n="87" d="100"/>
        </p:scale>
        <p:origin x="1157" y="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8403</TotalTime>
  <Words>378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user</cp:lastModifiedBy>
  <cp:revision>349</cp:revision>
  <cp:lastPrinted>2023-11-13T00:41:16Z</cp:lastPrinted>
  <dcterms:created xsi:type="dcterms:W3CDTF">2019-08-05T03:18:18Z</dcterms:created>
  <dcterms:modified xsi:type="dcterms:W3CDTF">2023-11-21T03:52:05Z</dcterms:modified>
</cp:coreProperties>
</file>